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8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75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91C500-3D84-4C33-92A2-3623267736DF}" type="datetimeFigureOut">
              <a:rPr lang="ru-RU" smtClean="0"/>
              <a:t>08.01.2025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71FD4-032E-44B5-8271-EA7FFF399F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9275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91C500-3D84-4C33-92A2-3623267736DF}" type="datetimeFigureOut">
              <a:rPr lang="ru-RU" smtClean="0"/>
              <a:t>08.01.2025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71FD4-032E-44B5-8271-EA7FFF399F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14680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91C500-3D84-4C33-92A2-3623267736DF}" type="datetimeFigureOut">
              <a:rPr lang="ru-RU" smtClean="0"/>
              <a:t>08.01.2025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71FD4-032E-44B5-8271-EA7FFF399F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62515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91C500-3D84-4C33-92A2-3623267736DF}" type="datetimeFigureOut">
              <a:rPr lang="ru-RU" smtClean="0"/>
              <a:t>08.01.2025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71FD4-032E-44B5-8271-EA7FFF399F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51816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91C500-3D84-4C33-92A2-3623267736DF}" type="datetimeFigureOut">
              <a:rPr lang="ru-RU" smtClean="0"/>
              <a:t>08.01.2025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71FD4-032E-44B5-8271-EA7FFF399F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07219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91C500-3D84-4C33-92A2-3623267736DF}" type="datetimeFigureOut">
              <a:rPr lang="ru-RU" smtClean="0"/>
              <a:t>08.01.2025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71FD4-032E-44B5-8271-EA7FFF399F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35894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91C500-3D84-4C33-92A2-3623267736DF}" type="datetimeFigureOut">
              <a:rPr lang="ru-RU" smtClean="0"/>
              <a:t>08.01.2025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71FD4-032E-44B5-8271-EA7FFF399F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16986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91C500-3D84-4C33-92A2-3623267736DF}" type="datetimeFigureOut">
              <a:rPr lang="ru-RU" smtClean="0"/>
              <a:t>08.01.2025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71FD4-032E-44B5-8271-EA7FFF399F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99707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91C500-3D84-4C33-92A2-3623267736DF}" type="datetimeFigureOut">
              <a:rPr lang="ru-RU" smtClean="0"/>
              <a:t>08.01.2025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71FD4-032E-44B5-8271-EA7FFF399F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8537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91C500-3D84-4C33-92A2-3623267736DF}" type="datetimeFigureOut">
              <a:rPr lang="ru-RU" smtClean="0"/>
              <a:t>08.01.2025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71FD4-032E-44B5-8271-EA7FFF399F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61378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91C500-3D84-4C33-92A2-3623267736DF}" type="datetimeFigureOut">
              <a:rPr lang="ru-RU" smtClean="0"/>
              <a:t>08.01.2025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71FD4-032E-44B5-8271-EA7FFF399F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35010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91C500-3D84-4C33-92A2-3623267736DF}" type="datetimeFigureOut">
              <a:rPr lang="ru-RU" smtClean="0"/>
              <a:t>08.01.2025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E71FD4-032E-44B5-8271-EA7FFF399F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39793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336205" y="376443"/>
            <a:ext cx="590604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dirty="0" smtClean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400" dirty="0" err="1" smtClean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Шаңырақ</a:t>
            </a:r>
            <a:r>
              <a:rPr lang="ru-RU" sz="2400" dirty="0" smtClean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2400" dirty="0" err="1" smtClean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бөбекжай-балабақшасы</a:t>
            </a:r>
            <a:r>
              <a:rPr lang="ru-RU" sz="2400" dirty="0" smtClean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МКҚК</a:t>
            </a:r>
            <a:endParaRPr lang="ru-RU" sz="2400" dirty="0">
              <a:ln w="0"/>
              <a:solidFill>
                <a:schemeClr val="accent1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805744" y="4228641"/>
            <a:ext cx="543650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 smtClean="0">
                <a:ln/>
                <a:solidFill>
                  <a:schemeClr val="accent1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Бала </a:t>
            </a:r>
            <a:r>
              <a:rPr lang="ru-RU" sz="3600" b="1" dirty="0" err="1" smtClean="0">
                <a:ln/>
                <a:solidFill>
                  <a:schemeClr val="accent1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3600" b="1" dirty="0" smtClean="0">
                <a:ln/>
                <a:solidFill>
                  <a:schemeClr val="accent1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 err="1" smtClean="0">
                <a:ln/>
                <a:solidFill>
                  <a:schemeClr val="accent1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қауіпсіздік</a:t>
            </a:r>
            <a:endParaRPr lang="ru-RU" sz="3600" b="1" dirty="0">
              <a:ln/>
              <a:solidFill>
                <a:schemeClr val="accent1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lumMod val="50000"/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358212" y="5696589"/>
            <a:ext cx="62819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ln w="0"/>
                <a:solidFill>
                  <a:schemeClr val="accent5">
                    <a:lumMod val="60000"/>
                    <a:lumOff val="4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«</a:t>
            </a:r>
            <a:r>
              <a:rPr lang="ru-RU" dirty="0" err="1" smtClean="0">
                <a:ln w="0"/>
                <a:solidFill>
                  <a:schemeClr val="accent5">
                    <a:lumMod val="60000"/>
                    <a:lumOff val="4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Шаңырақ</a:t>
            </a:r>
            <a:r>
              <a:rPr lang="ru-RU" dirty="0" smtClean="0">
                <a:ln w="0"/>
                <a:solidFill>
                  <a:schemeClr val="accent5">
                    <a:lumMod val="60000"/>
                    <a:lumOff val="4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» </a:t>
            </a:r>
            <a:r>
              <a:rPr lang="ru-RU" dirty="0" err="1" smtClean="0">
                <a:ln w="0"/>
                <a:solidFill>
                  <a:schemeClr val="accent5">
                    <a:lumMod val="60000"/>
                    <a:lumOff val="4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бөбекжай-балабақшасы</a:t>
            </a:r>
            <a:r>
              <a:rPr lang="ru-RU" dirty="0" smtClean="0">
                <a:ln w="0"/>
                <a:solidFill>
                  <a:schemeClr val="accent5">
                    <a:lumMod val="60000"/>
                    <a:lumOff val="4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ru-RU" dirty="0" err="1" smtClean="0">
                <a:ln w="0"/>
                <a:solidFill>
                  <a:schemeClr val="accent5">
                    <a:lumMod val="60000"/>
                    <a:lumOff val="4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меңгерушісі</a:t>
            </a:r>
            <a:r>
              <a:rPr lang="ru-RU" dirty="0" smtClean="0">
                <a:ln w="0"/>
                <a:solidFill>
                  <a:schemeClr val="accent5">
                    <a:lumMod val="60000"/>
                    <a:lumOff val="4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: </a:t>
            </a:r>
            <a:r>
              <a:rPr lang="ru-RU" dirty="0" err="1" smtClean="0">
                <a:ln w="0"/>
                <a:solidFill>
                  <a:schemeClr val="accent5">
                    <a:lumMod val="60000"/>
                    <a:lumOff val="4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Д.Аманжол</a:t>
            </a:r>
            <a:endParaRPr lang="ru-RU" dirty="0">
              <a:ln w="0"/>
              <a:solidFill>
                <a:schemeClr val="accent5">
                  <a:lumMod val="60000"/>
                  <a:lumOff val="4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8259" y="1163773"/>
            <a:ext cx="5250966" cy="274800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784878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636" y="0"/>
            <a:ext cx="91559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42132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4848" y="1091184"/>
            <a:ext cx="6242304" cy="4675632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4848" y="1091184"/>
            <a:ext cx="6242304" cy="4675632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4969" y="66729"/>
            <a:ext cx="8659904" cy="6486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30072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4848" y="1091184"/>
            <a:ext cx="6242304" cy="4675632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4848" y="1091184"/>
            <a:ext cx="6242304" cy="4675632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3465" y="398805"/>
            <a:ext cx="8198061" cy="6140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45485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4848" y="1091184"/>
            <a:ext cx="6242304" cy="4675632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4848" y="1091184"/>
            <a:ext cx="6242304" cy="4675632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7126" y="197908"/>
            <a:ext cx="8627479" cy="6462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95631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2943" y="336541"/>
            <a:ext cx="8151712" cy="6105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21999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7975" y="315785"/>
            <a:ext cx="8364389" cy="6265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50172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9937" y="419559"/>
            <a:ext cx="8003881" cy="5995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81497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2943" y="253522"/>
            <a:ext cx="8262548" cy="6188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51778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4969" y="471447"/>
            <a:ext cx="8119576" cy="6081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89869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1439" y="498763"/>
            <a:ext cx="7916635" cy="5929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505833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15</Words>
  <Application>Microsoft Office PowerPoint</Application>
  <PresentationFormat>Широкоэкранный</PresentationFormat>
  <Paragraphs>3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6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Shanyrak</dc:creator>
  <cp:lastModifiedBy>Shanyrak</cp:lastModifiedBy>
  <cp:revision>4</cp:revision>
  <dcterms:created xsi:type="dcterms:W3CDTF">2025-01-08T05:33:11Z</dcterms:created>
  <dcterms:modified xsi:type="dcterms:W3CDTF">2025-01-08T05:47:50Z</dcterms:modified>
</cp:coreProperties>
</file>