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  <p:sldId id="257" r:id="rId6"/>
    <p:sldId id="258" r:id="rId7"/>
    <p:sldId id="259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бухгалтер\Desktop\img_user_file_566801440bdeb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62443" y="548680"/>
            <a:ext cx="6481557" cy="40011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</a:rPr>
              <a:t>МКҚК «Шаңырақ» бөбекжай-балабақшасы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6797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бухгалтер\Desktop\unnamed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80628"/>
            <a:ext cx="9036496" cy="677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28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ухгалтер\Desktop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819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бухгалтер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1" y="0"/>
            <a:ext cx="91557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3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бухгалтер\Desktop\img_user_file_58c3743e87238_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88640"/>
            <a:ext cx="8384480" cy="628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51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бухгалтер\Desktop\unnamed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260648"/>
            <a:ext cx="8544949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091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бухгалтер\Desktop\unname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02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бухгалтер\Desktop\sajasi_zhem-or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731" y="0"/>
            <a:ext cx="9184731" cy="6827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73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бухгалтер\Desktop\5e68a3a0a7ec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931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бухгалтер\Desktop\unna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220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9019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бухгалтер</dc:creator>
  <cp:lastModifiedBy>бухгалтер</cp:lastModifiedBy>
  <cp:revision>3</cp:revision>
  <dcterms:created xsi:type="dcterms:W3CDTF">2018-12-05T05:38:56Z</dcterms:created>
  <dcterms:modified xsi:type="dcterms:W3CDTF">2021-02-24T10:09:11Z</dcterms:modified>
</cp:coreProperties>
</file>